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2" dt="2025-03-07T15:39:36.5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0561" autoAdjust="0"/>
  </p:normalViewPr>
  <p:slideViewPr>
    <p:cSldViewPr snapToGrid="0">
      <p:cViewPr varScale="1">
        <p:scale>
          <a:sx n="110" d="100"/>
          <a:sy n="110" d="100"/>
        </p:scale>
        <p:origin x="1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4-03T00:55:08.783" v="1658" actId="478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</pc:sldChg>
      <pc:sldChg chg="modSp mod">
        <pc:chgData name="Weifeng Xu" userId="e7aed605-a3dd-4d5a-a692-a87037af107b" providerId="ADAL" clId="{75D3DEB3-B35E-455E-962A-766371A73E71}" dt="2024-12-29T15:35:00.741" v="568" actId="20577"/>
        <pc:sldMkLst>
          <pc:docMk/>
          <pc:sldMk cId="4181509598" sldId="290"/>
        </pc:sldMkLst>
      </pc:sldChg>
      <pc:sldChg chg="modSp mod">
        <pc:chgData name="Weifeng Xu" userId="e7aed605-a3dd-4d5a-a692-a87037af107b" providerId="ADAL" clId="{75D3DEB3-B35E-455E-962A-766371A73E71}" dt="2024-12-29T15:12:27.329" v="428" actId="20577"/>
        <pc:sldMkLst>
          <pc:docMk/>
          <pc:sldMk cId="3897550038" sldId="295"/>
        </pc:sldMkLst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</pc:sldChg>
      <pc:sldChg chg="modSp mod">
        <pc:chgData name="Weifeng Xu" userId="e7aed605-a3dd-4d5a-a692-a87037af107b" providerId="ADAL" clId="{75D3DEB3-B35E-455E-962A-766371A73E71}" dt="2025-03-29T13:58:31.485" v="1457" actId="20577"/>
        <pc:sldMkLst>
          <pc:docMk/>
          <pc:sldMk cId="2170298086" sldId="298"/>
        </pc:sldMkLst>
        <pc:spChg chg="mod">
          <ac:chgData name="Weifeng Xu" userId="e7aed605-a3dd-4d5a-a692-a87037af107b" providerId="ADAL" clId="{75D3DEB3-B35E-455E-962A-766371A73E71}" dt="2025-03-29T13:58:31.485" v="1457" actId="20577"/>
          <ac:spMkLst>
            <pc:docMk/>
            <pc:sldMk cId="2170298086" sldId="298"/>
            <ac:spMk id="5" creationId="{ADD2F9B2-8562-4110-AC9C-4B3777D74D21}"/>
          </ac:spMkLst>
        </pc:spChg>
      </pc:sldChg>
      <pc:sldChg chg="modSp mod">
        <pc:chgData name="Weifeng Xu" userId="e7aed605-a3dd-4d5a-a692-a87037af107b" providerId="ADAL" clId="{75D3DEB3-B35E-455E-962A-766371A73E71}" dt="2024-12-29T16:02:33.367" v="599"/>
        <pc:sldMkLst>
          <pc:docMk/>
          <pc:sldMk cId="3103008263" sldId="299"/>
        </pc:sldMkLst>
      </pc:sldChg>
      <pc:sldChg chg="addSp delSp modSp mod">
        <pc:chgData name="Weifeng Xu" userId="e7aed605-a3dd-4d5a-a692-a87037af107b" providerId="ADAL" clId="{75D3DEB3-B35E-455E-962A-766371A73E71}" dt="2025-03-16T23:23:11.637" v="1454" actId="6549"/>
        <pc:sldMkLst>
          <pc:docMk/>
          <pc:sldMk cId="3296257568" sldId="300"/>
        </pc:sldMkLst>
        <pc:spChg chg="mod">
          <ac:chgData name="Weifeng Xu" userId="e7aed605-a3dd-4d5a-a692-a87037af107b" providerId="ADAL" clId="{75D3DEB3-B35E-455E-962A-766371A73E71}" dt="2025-03-16T23:23:11.637" v="1454" actId="6549"/>
          <ac:spMkLst>
            <pc:docMk/>
            <pc:sldMk cId="3296257568" sldId="300"/>
            <ac:spMk id="4" creationId="{75B9B01B-569C-4C50-84EF-8225F23259CC}"/>
          </ac:spMkLst>
        </pc:spChg>
        <pc:spChg chg="add del mod">
          <ac:chgData name="Weifeng Xu" userId="e7aed605-a3dd-4d5a-a692-a87037af107b" providerId="ADAL" clId="{75D3DEB3-B35E-455E-962A-766371A73E71}" dt="2025-03-03T16:09:33.257" v="1224" actId="14100"/>
          <ac:spMkLst>
            <pc:docMk/>
            <pc:sldMk cId="3296257568" sldId="300"/>
            <ac:spMk id="6" creationId="{36D6FA1F-72B8-4439-C93D-25A2805B04CE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</pc:sldChg>
      <pc:sldChg chg="addSp delSp modSp mod">
        <pc:chgData name="Weifeng Xu" userId="e7aed605-a3dd-4d5a-a692-a87037af107b" providerId="ADAL" clId="{75D3DEB3-B35E-455E-962A-766371A73E71}" dt="2025-03-07T15:39:29.827" v="1295" actId="21"/>
        <pc:sldMkLst>
          <pc:docMk/>
          <pc:sldMk cId="1157364614" sldId="304"/>
        </pc:sldMkLst>
      </pc:sldChg>
      <pc:sldChg chg="addSp modSp mod">
        <pc:chgData name="Weifeng Xu" userId="e7aed605-a3dd-4d5a-a692-a87037af107b" providerId="ADAL" clId="{75D3DEB3-B35E-455E-962A-766371A73E71}" dt="2025-03-07T15:39:39.907" v="1297" actId="1076"/>
        <pc:sldMkLst>
          <pc:docMk/>
          <pc:sldMk cId="2691207312" sldId="306"/>
        </pc:sldMkLst>
        <pc:spChg chg="add mod">
          <ac:chgData name="Weifeng Xu" userId="e7aed605-a3dd-4d5a-a692-a87037af107b" providerId="ADAL" clId="{75D3DEB3-B35E-455E-962A-766371A73E71}" dt="2025-03-07T15:39:39.907" v="1297" actId="1076"/>
          <ac:spMkLst>
            <pc:docMk/>
            <pc:sldMk cId="2691207312" sldId="306"/>
            <ac:spMk id="2" creationId="{593C0D6F-9269-69D7-CB67-8522C912971A}"/>
          </ac:spMkLst>
        </pc:sp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</pc:sldChg>
      <pc:sldChg chg="modSp mod">
        <pc:chgData name="Weifeng Xu" userId="e7aed605-a3dd-4d5a-a692-a87037af107b" providerId="ADAL" clId="{75D3DEB3-B35E-455E-962A-766371A73E71}" dt="2025-03-30T01:38:53.729" v="1656" actId="20577"/>
        <pc:sldMkLst>
          <pc:docMk/>
          <pc:sldMk cId="4206602367" sldId="314"/>
        </pc:sldMkLst>
        <pc:spChg chg="mod">
          <ac:chgData name="Weifeng Xu" userId="e7aed605-a3dd-4d5a-a692-a87037af107b" providerId="ADAL" clId="{75D3DEB3-B35E-455E-962A-766371A73E71}" dt="2025-03-30T01:38:53.729" v="1656" actId="20577"/>
          <ac:spMkLst>
            <pc:docMk/>
            <pc:sldMk cId="4206602367" sldId="314"/>
            <ac:spMk id="5" creationId="{2424844D-7DCA-4327-92FC-272DE051D50B}"/>
          </ac:spMkLst>
        </pc:spChg>
      </pc:sldChg>
      <pc:sldChg chg="addSp modSp mod">
        <pc:chgData name="Weifeng Xu" userId="e7aed605-a3dd-4d5a-a692-a87037af107b" providerId="ADAL" clId="{75D3DEB3-B35E-455E-962A-766371A73E71}" dt="2025-03-07T15:30:34.403" v="1286" actId="207"/>
        <pc:sldMkLst>
          <pc:docMk/>
          <pc:sldMk cId="3138603609" sldId="316"/>
        </pc:sldMkLst>
        <pc:spChg chg="add mod">
          <ac:chgData name="Weifeng Xu" userId="e7aed605-a3dd-4d5a-a692-a87037af107b" providerId="ADAL" clId="{75D3DEB3-B35E-455E-962A-766371A73E71}" dt="2025-03-07T15:30:34.403" v="1286" actId="207"/>
          <ac:spMkLst>
            <pc:docMk/>
            <pc:sldMk cId="3138603609" sldId="316"/>
            <ac:spMk id="6" creationId="{7BDF193A-83F2-BECA-1131-A05555B0A212}"/>
          </ac:spMkLst>
        </pc:spChg>
        <pc:picChg chg="mod">
          <ac:chgData name="Weifeng Xu" userId="e7aed605-a3dd-4d5a-a692-a87037af107b" providerId="ADAL" clId="{75D3DEB3-B35E-455E-962A-766371A73E71}" dt="2025-03-07T15:30:17.090" v="1281" actId="1076"/>
          <ac:picMkLst>
            <pc:docMk/>
            <pc:sldMk cId="3138603609" sldId="316"/>
            <ac:picMk id="4" creationId="{E68EDE49-AB22-4297-BFA8-BE980FD76BDA}"/>
          </ac:picMkLst>
        </pc:picChg>
      </pc:sldChg>
      <pc:sldChg chg="addSp modSp mod">
        <pc:chgData name="Weifeng Xu" userId="e7aed605-a3dd-4d5a-a692-a87037af107b" providerId="ADAL" clId="{75D3DEB3-B35E-455E-962A-766371A73E71}" dt="2025-03-07T15:33:37.793" v="1288" actId="13822"/>
        <pc:sldMkLst>
          <pc:docMk/>
          <pc:sldMk cId="245120813" sldId="319"/>
        </pc:sldMkLst>
        <pc:cxnChg chg="add mod">
          <ac:chgData name="Weifeng Xu" userId="e7aed605-a3dd-4d5a-a692-a87037af107b" providerId="ADAL" clId="{75D3DEB3-B35E-455E-962A-766371A73E71}" dt="2025-03-07T15:33:37.793" v="1288" actId="13822"/>
          <ac:cxnSpMkLst>
            <pc:docMk/>
            <pc:sldMk cId="245120813" sldId="319"/>
            <ac:cxnSpMk id="10" creationId="{8B431F20-A902-E6F7-A0DE-6E420118F52E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75D3DEB3-B35E-455E-962A-766371A73E71}" dt="2025-03-29T15:26:49.155" v="1655" actId="20577"/>
        <pc:sldMkLst>
          <pc:docMk/>
          <pc:sldMk cId="1182446801" sldId="327"/>
        </pc:sldMkLst>
        <pc:spChg chg="mod">
          <ac:chgData name="Weifeng Xu" userId="e7aed605-a3dd-4d5a-a692-a87037af107b" providerId="ADAL" clId="{75D3DEB3-B35E-455E-962A-766371A73E71}" dt="2025-03-29T15:26:49.155" v="1655" actId="20577"/>
          <ac:spMkLst>
            <pc:docMk/>
            <pc:sldMk cId="1182446801" sldId="327"/>
            <ac:spMk id="2" creationId="{74AD3B46-9F63-4499-8A98-92F92BCB8A8A}"/>
          </ac:spMkLst>
        </pc:sp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75D3DEB3-B35E-455E-962A-766371A73E71}" dt="2025-03-03T16:28:30.856" v="1269" actId="20577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5-03-03T16:28:30.856" v="1269" actId="20577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</pc:sldChg>
      <pc:sldChg chg="delSp mod">
        <pc:chgData name="Weifeng Xu" userId="e7aed605-a3dd-4d5a-a692-a87037af107b" providerId="ADAL" clId="{75D3DEB3-B35E-455E-962A-766371A73E71}" dt="2025-04-03T00:55:08.783" v="1658" actId="478"/>
        <pc:sldMkLst>
          <pc:docMk/>
          <pc:sldMk cId="1408481161" sldId="346"/>
        </pc:sldMkLst>
        <pc:spChg chg="del">
          <ac:chgData name="Weifeng Xu" userId="e7aed605-a3dd-4d5a-a692-a87037af107b" providerId="ADAL" clId="{75D3DEB3-B35E-455E-962A-766371A73E71}" dt="2025-04-03T00:55:08.783" v="1658" actId="478"/>
          <ac:spMkLst>
            <pc:docMk/>
            <pc:sldMk cId="1408481161" sldId="346"/>
            <ac:spMk id="30" creationId="{ED834594-EF2D-4DA1-8E7A-74AD2916BB89}"/>
          </ac:spMkLst>
        </pc:spChg>
        <pc:cxnChg chg="del">
          <ac:chgData name="Weifeng Xu" userId="e7aed605-a3dd-4d5a-a692-a87037af107b" providerId="ADAL" clId="{75D3DEB3-B35E-455E-962A-766371A73E71}" dt="2025-04-03T00:55:05.218" v="1657" actId="478"/>
          <ac:cxnSpMkLst>
            <pc:docMk/>
            <pc:sldMk cId="1408481161" sldId="346"/>
            <ac:cxnSpMk id="31" creationId="{27786371-C94A-4758-8944-DFCB66F57715}"/>
          </ac:cxnSpMkLst>
        </pc:cxnChg>
      </pc:sldChg>
      <pc:sldChg chg="modSp mod">
        <pc:chgData name="Weifeng Xu" userId="e7aed605-a3dd-4d5a-a692-a87037af107b" providerId="ADAL" clId="{75D3DEB3-B35E-455E-962A-766371A73E71}" dt="2025-03-29T14:49:26.496" v="1651" actId="20577"/>
        <pc:sldMkLst>
          <pc:docMk/>
          <pc:sldMk cId="623856579" sldId="353"/>
        </pc:sldMkLst>
        <pc:spChg chg="mod">
          <ac:chgData name="Weifeng Xu" userId="e7aed605-a3dd-4d5a-a692-a87037af107b" providerId="ADAL" clId="{75D3DEB3-B35E-455E-962A-766371A73E71}" dt="2025-03-29T14:49:26.496" v="1651" actId="20577"/>
          <ac:spMkLst>
            <pc:docMk/>
            <pc:sldMk cId="623856579" sldId="353"/>
            <ac:spMk id="5" creationId="{ED85393E-F470-4621-BFC8-258617D0D65E}"/>
          </ac:spMkLst>
        </pc:sp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</pc:sldChg>
      <pc:sldChg chg="modSp mod">
        <pc:chgData name="Weifeng Xu" userId="e7aed605-a3dd-4d5a-a692-a87037af107b" providerId="ADAL" clId="{75D3DEB3-B35E-455E-962A-766371A73E71}" dt="2025-03-03T16:31:34.996" v="1276" actId="6549"/>
        <pc:sldMkLst>
          <pc:docMk/>
          <pc:sldMk cId="3368424087" sldId="355"/>
        </pc:sldMkLst>
        <pc:spChg chg="mod">
          <ac:chgData name="Weifeng Xu" userId="e7aed605-a3dd-4d5a-a692-a87037af107b" providerId="ADAL" clId="{75D3DEB3-B35E-455E-962A-766371A73E71}" dt="2025-03-03T16:31:34.996" v="1276" actId="6549"/>
          <ac:spMkLst>
            <pc:docMk/>
            <pc:sldMk cId="3368424087" sldId="355"/>
            <ac:spMk id="5" creationId="{4890C3AE-A335-4757-84D6-33366537E0C3}"/>
          </ac:spMkLst>
        </pc:spChg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  <pc:cxnChg chg="mod">
          <ac:chgData name="Weifeng Xu" userId="e7aed605-a3dd-4d5a-a692-a87037af107b" providerId="ADAL" clId="{75D3DEB3-B35E-455E-962A-766371A73E71}" dt="2025-03-03T15:04:27.575" v="1212" actId="14100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75D3DEB3-B35E-455E-962A-766371A73E71}" dt="2025-03-03T15:04:30.595" v="1213" actId="14100"/>
          <ac:cxnSpMkLst>
            <pc:docMk/>
            <pc:sldMk cId="23526368" sldId="357"/>
            <ac:cxnSpMk id="12" creationId="{A4330D0D-9AC2-43A8-B14E-9560373CD234}"/>
          </ac:cxnSpMkLst>
        </pc:cxn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what apps are installed</a:t>
            </a:r>
          </a:p>
          <a:p>
            <a:r>
              <a:rPr lang="en-GB" dirty="0"/>
              <a:t>How do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metadata of a </a:t>
            </a:r>
            <a:r>
              <a:rPr lang="en-US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needs to manage Apps through App’s Property info (metadata) </a:t>
            </a:r>
          </a:p>
          <a:p>
            <a:r>
              <a:rPr lang="en-GB" dirty="0"/>
              <a:t>Metadata is saved in </a:t>
            </a:r>
            <a:r>
              <a:rPr lang="en-GB" sz="2000" i="1" dirty="0">
                <a:solidFill>
                  <a:srgbClr val="7030A0"/>
                </a:solidFill>
              </a:rPr>
              <a:t>data/system</a:t>
            </a:r>
            <a:endParaRPr lang="en-US" sz="2000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UID of apps/packages </a:t>
            </a:r>
          </a:p>
          <a:p>
            <a:pPr lvl="1"/>
            <a:r>
              <a:rPr lang="en-US" dirty="0"/>
              <a:t>When the apps/packages are downloaded and updated</a:t>
            </a:r>
          </a:p>
          <a:p>
            <a:pPr lvl="1"/>
            <a:r>
              <a:rPr lang="en-US" dirty="0"/>
              <a:t>Library required by apps/packages</a:t>
            </a:r>
          </a:p>
          <a:p>
            <a:pPr lvl="1"/>
            <a:r>
              <a:rPr lang="en-US" dirty="0"/>
              <a:t>Name of the installer (e.g., </a:t>
            </a:r>
            <a:r>
              <a:rPr lang="en-US" sz="2000" i="1" dirty="0" err="1">
                <a:solidFill>
                  <a:srgbClr val="7030A0"/>
                </a:solidFill>
              </a:rPr>
              <a:t>com.android.vending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Usages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</a:t>
            </a:r>
            <a:r>
              <a:rPr lang="en-US"/>
              <a:t>(metadata</a:t>
            </a:r>
            <a:r>
              <a:rPr lang="en-US" dirty="0"/>
              <a:t>)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70101" y="5571623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 (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’</a:t>
            </a:r>
          </a:p>
          <a:p>
            <a:pPr lvl="1"/>
            <a:r>
              <a:rPr lang="en-US" dirty="0"/>
              <a:t>one of the methods to find package name</a:t>
            </a:r>
          </a:p>
          <a:p>
            <a:r>
              <a:rPr lang="en-US" dirty="0"/>
              <a:t>What is the activity of the sharing location?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GB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19236</TotalTime>
  <Words>5469</Words>
  <Application>Microsoft Office PowerPoint</Application>
  <PresentationFormat>Widescreen</PresentationFormat>
  <Paragraphs>651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(metadata)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 (usagestats)?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2025-04-03T00:55:11Z</dcterms:modified>
</cp:coreProperties>
</file>